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616825" cy="5048250"/>
  <p:notesSz cx="9144000" cy="6858000"/>
  <p:defaultTextStyle>
    <a:defPPr>
      <a:defRPr lang="en-US"/>
    </a:defPPr>
    <a:lvl1pPr marL="0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1pPr>
    <a:lvl2pPr marL="303652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2pPr>
    <a:lvl3pPr marL="607304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3pPr>
    <a:lvl4pPr marL="910956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4pPr>
    <a:lvl5pPr marL="1214607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5pPr>
    <a:lvl6pPr marL="1518259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6pPr>
    <a:lvl7pPr marL="1821912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7pPr>
    <a:lvl8pPr marL="2125563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8pPr>
    <a:lvl9pPr marL="2429215" algn="l" defTabSz="607304" rtl="0" eaLnBrk="1" latinLnBrk="0" hangingPunct="1">
      <a:defRPr sz="11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1" userDrawn="1">
          <p15:clr>
            <a:srgbClr val="A4A3A4"/>
          </p15:clr>
        </p15:guide>
        <p15:guide id="2" pos="23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36" y="48"/>
      </p:cViewPr>
      <p:guideLst>
        <p:guide orient="horz" pos="1591"/>
        <p:guide pos="23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262" y="826184"/>
            <a:ext cx="6474301" cy="1757539"/>
          </a:xfrm>
        </p:spPr>
        <p:txBody>
          <a:bodyPr anchor="b"/>
          <a:lstStyle>
            <a:lvl1pPr algn="ctr">
              <a:defRPr sz="4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103" y="2651500"/>
            <a:ext cx="5712619" cy="1218825"/>
          </a:xfrm>
        </p:spPr>
        <p:txBody>
          <a:bodyPr/>
          <a:lstStyle>
            <a:lvl1pPr marL="0" indent="0" algn="ctr">
              <a:buNone/>
              <a:defRPr sz="1767"/>
            </a:lvl1pPr>
            <a:lvl2pPr marL="336545" indent="0" algn="ctr">
              <a:buNone/>
              <a:defRPr sz="1472"/>
            </a:lvl2pPr>
            <a:lvl3pPr marL="673090" indent="0" algn="ctr">
              <a:buNone/>
              <a:defRPr sz="1325"/>
            </a:lvl3pPr>
            <a:lvl4pPr marL="1009635" indent="0" algn="ctr">
              <a:buNone/>
              <a:defRPr sz="1178"/>
            </a:lvl4pPr>
            <a:lvl5pPr marL="1346180" indent="0" algn="ctr">
              <a:buNone/>
              <a:defRPr sz="1178"/>
            </a:lvl5pPr>
            <a:lvl6pPr marL="1682725" indent="0" algn="ctr">
              <a:buNone/>
              <a:defRPr sz="1178"/>
            </a:lvl6pPr>
            <a:lvl7pPr marL="2019270" indent="0" algn="ctr">
              <a:buNone/>
              <a:defRPr sz="1178"/>
            </a:lvl7pPr>
            <a:lvl8pPr marL="2355814" indent="0" algn="ctr">
              <a:buNone/>
              <a:defRPr sz="1178"/>
            </a:lvl8pPr>
            <a:lvl9pPr marL="2692359" indent="0" algn="ctr">
              <a:buNone/>
              <a:defRPr sz="117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6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0791" y="268772"/>
            <a:ext cx="1642378" cy="42781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657" y="268772"/>
            <a:ext cx="4831923" cy="42781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7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6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90" y="1258558"/>
            <a:ext cx="6569512" cy="2099931"/>
          </a:xfrm>
        </p:spPr>
        <p:txBody>
          <a:bodyPr anchor="b"/>
          <a:lstStyle>
            <a:lvl1pPr>
              <a:defRPr sz="4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90" y="3378356"/>
            <a:ext cx="6569512" cy="1104304"/>
          </a:xfrm>
        </p:spPr>
        <p:txBody>
          <a:bodyPr/>
          <a:lstStyle>
            <a:lvl1pPr marL="0" indent="0">
              <a:buNone/>
              <a:defRPr sz="1767">
                <a:solidFill>
                  <a:schemeClr val="tx1"/>
                </a:solidFill>
              </a:defRPr>
            </a:lvl1pPr>
            <a:lvl2pPr marL="336545" indent="0">
              <a:buNone/>
              <a:defRPr sz="1472">
                <a:solidFill>
                  <a:schemeClr val="tx1">
                    <a:tint val="75000"/>
                  </a:schemeClr>
                </a:solidFill>
              </a:defRPr>
            </a:lvl2pPr>
            <a:lvl3pPr marL="67309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009635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4pPr>
            <a:lvl5pPr marL="1346180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5pPr>
            <a:lvl6pPr marL="1682725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6pPr>
            <a:lvl7pPr marL="2019270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7pPr>
            <a:lvl8pPr marL="2355814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8pPr>
            <a:lvl9pPr marL="2692359" indent="0">
              <a:buNone/>
              <a:defRPr sz="11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657" y="1343863"/>
            <a:ext cx="3237151" cy="32030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17" y="1343863"/>
            <a:ext cx="3237151" cy="32030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4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268774"/>
            <a:ext cx="6569512" cy="975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650" y="1237523"/>
            <a:ext cx="3222273" cy="606491"/>
          </a:xfrm>
        </p:spPr>
        <p:txBody>
          <a:bodyPr anchor="b"/>
          <a:lstStyle>
            <a:lvl1pPr marL="0" indent="0">
              <a:buNone/>
              <a:defRPr sz="1767" b="1"/>
            </a:lvl1pPr>
            <a:lvl2pPr marL="336545" indent="0">
              <a:buNone/>
              <a:defRPr sz="1472" b="1"/>
            </a:lvl2pPr>
            <a:lvl3pPr marL="673090" indent="0">
              <a:buNone/>
              <a:defRPr sz="1325" b="1"/>
            </a:lvl3pPr>
            <a:lvl4pPr marL="1009635" indent="0">
              <a:buNone/>
              <a:defRPr sz="1178" b="1"/>
            </a:lvl4pPr>
            <a:lvl5pPr marL="1346180" indent="0">
              <a:buNone/>
              <a:defRPr sz="1178" b="1"/>
            </a:lvl5pPr>
            <a:lvl6pPr marL="1682725" indent="0">
              <a:buNone/>
              <a:defRPr sz="1178" b="1"/>
            </a:lvl6pPr>
            <a:lvl7pPr marL="2019270" indent="0">
              <a:buNone/>
              <a:defRPr sz="1178" b="1"/>
            </a:lvl7pPr>
            <a:lvl8pPr marL="2355814" indent="0">
              <a:buNone/>
              <a:defRPr sz="1178" b="1"/>
            </a:lvl8pPr>
            <a:lvl9pPr marL="2692359" indent="0">
              <a:buNone/>
              <a:defRPr sz="11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50" y="1844014"/>
            <a:ext cx="3222273" cy="271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18" y="1237523"/>
            <a:ext cx="3238143" cy="606491"/>
          </a:xfrm>
        </p:spPr>
        <p:txBody>
          <a:bodyPr anchor="b"/>
          <a:lstStyle>
            <a:lvl1pPr marL="0" indent="0">
              <a:buNone/>
              <a:defRPr sz="1767" b="1"/>
            </a:lvl1pPr>
            <a:lvl2pPr marL="336545" indent="0">
              <a:buNone/>
              <a:defRPr sz="1472" b="1"/>
            </a:lvl2pPr>
            <a:lvl3pPr marL="673090" indent="0">
              <a:buNone/>
              <a:defRPr sz="1325" b="1"/>
            </a:lvl3pPr>
            <a:lvl4pPr marL="1009635" indent="0">
              <a:buNone/>
              <a:defRPr sz="1178" b="1"/>
            </a:lvl4pPr>
            <a:lvl5pPr marL="1346180" indent="0">
              <a:buNone/>
              <a:defRPr sz="1178" b="1"/>
            </a:lvl5pPr>
            <a:lvl6pPr marL="1682725" indent="0">
              <a:buNone/>
              <a:defRPr sz="1178" b="1"/>
            </a:lvl6pPr>
            <a:lvl7pPr marL="2019270" indent="0">
              <a:buNone/>
              <a:defRPr sz="1178" b="1"/>
            </a:lvl7pPr>
            <a:lvl8pPr marL="2355814" indent="0">
              <a:buNone/>
              <a:defRPr sz="1178" b="1"/>
            </a:lvl8pPr>
            <a:lvl9pPr marL="2692359" indent="0">
              <a:buNone/>
              <a:defRPr sz="11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18" y="1844014"/>
            <a:ext cx="3238143" cy="271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3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8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336550"/>
            <a:ext cx="2456624" cy="1177925"/>
          </a:xfrm>
        </p:spPr>
        <p:txBody>
          <a:bodyPr anchor="b"/>
          <a:lstStyle>
            <a:lvl1pPr>
              <a:defRPr sz="23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143" y="726855"/>
            <a:ext cx="3856018" cy="3587530"/>
          </a:xfrm>
        </p:spPr>
        <p:txBody>
          <a:bodyPr/>
          <a:lstStyle>
            <a:lvl1pPr>
              <a:defRPr sz="2356"/>
            </a:lvl1pPr>
            <a:lvl2pPr>
              <a:defRPr sz="2061"/>
            </a:lvl2pPr>
            <a:lvl3pPr>
              <a:defRPr sz="1767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1514475"/>
            <a:ext cx="2456624" cy="2805752"/>
          </a:xfrm>
        </p:spPr>
        <p:txBody>
          <a:bodyPr/>
          <a:lstStyle>
            <a:lvl1pPr marL="0" indent="0">
              <a:buNone/>
              <a:defRPr sz="1178"/>
            </a:lvl1pPr>
            <a:lvl2pPr marL="336545" indent="0">
              <a:buNone/>
              <a:defRPr sz="1031"/>
            </a:lvl2pPr>
            <a:lvl3pPr marL="673090" indent="0">
              <a:buNone/>
              <a:defRPr sz="883"/>
            </a:lvl3pPr>
            <a:lvl4pPr marL="1009635" indent="0">
              <a:buNone/>
              <a:defRPr sz="736"/>
            </a:lvl4pPr>
            <a:lvl5pPr marL="1346180" indent="0">
              <a:buNone/>
              <a:defRPr sz="736"/>
            </a:lvl5pPr>
            <a:lvl6pPr marL="1682725" indent="0">
              <a:buNone/>
              <a:defRPr sz="736"/>
            </a:lvl6pPr>
            <a:lvl7pPr marL="2019270" indent="0">
              <a:buNone/>
              <a:defRPr sz="736"/>
            </a:lvl7pPr>
            <a:lvl8pPr marL="2355814" indent="0">
              <a:buNone/>
              <a:defRPr sz="736"/>
            </a:lvl8pPr>
            <a:lvl9pPr marL="2692359" indent="0">
              <a:buNone/>
              <a:defRPr sz="7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2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336550"/>
            <a:ext cx="2456624" cy="1177925"/>
          </a:xfrm>
        </p:spPr>
        <p:txBody>
          <a:bodyPr anchor="b"/>
          <a:lstStyle>
            <a:lvl1pPr>
              <a:defRPr sz="23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8143" y="726855"/>
            <a:ext cx="3856018" cy="3587530"/>
          </a:xfrm>
        </p:spPr>
        <p:txBody>
          <a:bodyPr anchor="t"/>
          <a:lstStyle>
            <a:lvl1pPr marL="0" indent="0">
              <a:buNone/>
              <a:defRPr sz="2356"/>
            </a:lvl1pPr>
            <a:lvl2pPr marL="336545" indent="0">
              <a:buNone/>
              <a:defRPr sz="2061"/>
            </a:lvl2pPr>
            <a:lvl3pPr marL="673090" indent="0">
              <a:buNone/>
              <a:defRPr sz="1767"/>
            </a:lvl3pPr>
            <a:lvl4pPr marL="1009635" indent="0">
              <a:buNone/>
              <a:defRPr sz="1472"/>
            </a:lvl4pPr>
            <a:lvl5pPr marL="1346180" indent="0">
              <a:buNone/>
              <a:defRPr sz="1472"/>
            </a:lvl5pPr>
            <a:lvl6pPr marL="1682725" indent="0">
              <a:buNone/>
              <a:defRPr sz="1472"/>
            </a:lvl6pPr>
            <a:lvl7pPr marL="2019270" indent="0">
              <a:buNone/>
              <a:defRPr sz="1472"/>
            </a:lvl7pPr>
            <a:lvl8pPr marL="2355814" indent="0">
              <a:buNone/>
              <a:defRPr sz="1472"/>
            </a:lvl8pPr>
            <a:lvl9pPr marL="2692359" indent="0">
              <a:buNone/>
              <a:defRPr sz="147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1514475"/>
            <a:ext cx="2456624" cy="2805752"/>
          </a:xfrm>
        </p:spPr>
        <p:txBody>
          <a:bodyPr/>
          <a:lstStyle>
            <a:lvl1pPr marL="0" indent="0">
              <a:buNone/>
              <a:defRPr sz="1178"/>
            </a:lvl1pPr>
            <a:lvl2pPr marL="336545" indent="0">
              <a:buNone/>
              <a:defRPr sz="1031"/>
            </a:lvl2pPr>
            <a:lvl3pPr marL="673090" indent="0">
              <a:buNone/>
              <a:defRPr sz="883"/>
            </a:lvl3pPr>
            <a:lvl4pPr marL="1009635" indent="0">
              <a:buNone/>
              <a:defRPr sz="736"/>
            </a:lvl4pPr>
            <a:lvl5pPr marL="1346180" indent="0">
              <a:buNone/>
              <a:defRPr sz="736"/>
            </a:lvl5pPr>
            <a:lvl6pPr marL="1682725" indent="0">
              <a:buNone/>
              <a:defRPr sz="736"/>
            </a:lvl6pPr>
            <a:lvl7pPr marL="2019270" indent="0">
              <a:buNone/>
              <a:defRPr sz="736"/>
            </a:lvl7pPr>
            <a:lvl8pPr marL="2355814" indent="0">
              <a:buNone/>
              <a:defRPr sz="736"/>
            </a:lvl8pPr>
            <a:lvl9pPr marL="2692359" indent="0">
              <a:buNone/>
              <a:defRPr sz="73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657" y="268774"/>
            <a:ext cx="6569512" cy="97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657" y="1343863"/>
            <a:ext cx="6569512" cy="3203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657" y="4678981"/>
            <a:ext cx="1713786" cy="268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CA07-49B4-48C9-B034-80AD35D2827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074" y="4678981"/>
            <a:ext cx="2570678" cy="268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9382" y="4678981"/>
            <a:ext cx="1713786" cy="268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886B9-5696-4C59-88C2-177D519C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6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73090" rtl="0" eaLnBrk="1" latinLnBrk="0" hangingPunct="1">
        <a:lnSpc>
          <a:spcPct val="90000"/>
        </a:lnSpc>
        <a:spcBef>
          <a:spcPct val="0"/>
        </a:spcBef>
        <a:buNone/>
        <a:defRPr sz="3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72" indent="-168272" algn="l" defTabSz="673090" rtl="0" eaLnBrk="1" latinLnBrk="0" hangingPunct="1">
        <a:lnSpc>
          <a:spcPct val="90000"/>
        </a:lnSpc>
        <a:spcBef>
          <a:spcPts val="736"/>
        </a:spcBef>
        <a:buFont typeface="Arial" panose="020B0604020202020204" pitchFamily="34" charset="0"/>
        <a:buChar char="•"/>
        <a:defRPr sz="2061" kern="1200">
          <a:solidFill>
            <a:schemeClr val="tx1"/>
          </a:solidFill>
          <a:latin typeface="+mn-lt"/>
          <a:ea typeface="+mn-ea"/>
          <a:cs typeface="+mn-cs"/>
        </a:defRPr>
      </a:lvl1pPr>
      <a:lvl2pPr marL="504817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2pPr>
      <a:lvl3pPr marL="841362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2" kern="1200">
          <a:solidFill>
            <a:schemeClr val="tx1"/>
          </a:solidFill>
          <a:latin typeface="+mn-lt"/>
          <a:ea typeface="+mn-ea"/>
          <a:cs typeface="+mn-cs"/>
        </a:defRPr>
      </a:lvl3pPr>
      <a:lvl4pPr marL="1177907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4pPr>
      <a:lvl5pPr marL="1514452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5pPr>
      <a:lvl6pPr marL="1850997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6pPr>
      <a:lvl7pPr marL="2187542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7pPr>
      <a:lvl8pPr marL="2524087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8pPr>
      <a:lvl9pPr marL="2860632" indent="-168272" algn="l" defTabSz="673090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1pPr>
      <a:lvl2pPr marL="336545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2pPr>
      <a:lvl3pPr marL="673090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3pPr>
      <a:lvl4pPr marL="1009635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4pPr>
      <a:lvl5pPr marL="1346180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5pPr>
      <a:lvl6pPr marL="1682725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6pPr>
      <a:lvl7pPr marL="2019270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7pPr>
      <a:lvl8pPr marL="2355814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8pPr>
      <a:lvl9pPr marL="2692359" algn="l" defTabSz="673090" rtl="0" eaLnBrk="1" latinLnBrk="0" hangingPunct="1">
        <a:defRPr sz="13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84" r="35714"/>
          <a:stretch/>
        </p:blipFill>
        <p:spPr>
          <a:xfrm>
            <a:off x="-1" y="3219450"/>
            <a:ext cx="4901347" cy="188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hamid.safarizdehfcb@hotmail.com</cp:lastModifiedBy>
  <cp:revision>7</cp:revision>
  <dcterms:created xsi:type="dcterms:W3CDTF">2020-09-22T09:22:49Z</dcterms:created>
  <dcterms:modified xsi:type="dcterms:W3CDTF">2020-11-02T17:07:17Z</dcterms:modified>
</cp:coreProperties>
</file>